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1" r:id="rId4"/>
    <p:sldId id="602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8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95609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87274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60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32618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971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10276</Words>
  <Application>Microsoft Office PowerPoint</Application>
  <PresentationFormat>화면 슬라이드 쇼(4:3)</PresentationFormat>
  <Paragraphs>2898</Paragraphs>
  <Slides>317</Slides>
  <Notes>317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23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373</cp:revision>
  <dcterms:created xsi:type="dcterms:W3CDTF">2005-01-17T10:29:38Z</dcterms:created>
  <dcterms:modified xsi:type="dcterms:W3CDTF">2016-12-13T05:10:19Z</dcterms:modified>
</cp:coreProperties>
</file>